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 bookmarkIdSeed="5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491" r:id="rId5"/>
    <p:sldId id="360" r:id="rId6"/>
    <p:sldId id="361" r:id="rId7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Montserrat" pitchFamily="2" charset="0"/>
      <p:regular r:id="rId14"/>
      <p:bold r:id="rId15"/>
      <p:italic r:id="rId16"/>
      <p:boldItalic r:id="rId17"/>
    </p:embeddedFont>
    <p:embeddedFont>
      <p:font typeface="Montserrat SemiBold" pitchFamily="2" charset="0"/>
      <p:regular r:id="rId18"/>
      <p:bold r:id="rId19"/>
      <p:italic r:id="rId20"/>
      <p:boldItalic r:id="rId21"/>
    </p:embeddedFont>
  </p:embeddedFontLst>
  <p:defaultTextStyle>
    <a:defPPr>
      <a:defRPr lang="es-MX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945A"/>
    <a:srgbClr val="A42145"/>
    <a:srgbClr val="6E152E"/>
    <a:srgbClr val="56242A"/>
    <a:srgbClr val="245C4F"/>
    <a:srgbClr val="DEC9A2"/>
    <a:srgbClr val="404040"/>
    <a:srgbClr val="691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1C0C96-DD39-41B8-AB5C-929E6EC5478B}" v="30" dt="2022-09-06T01:34:00.219"/>
    <p1510:client id="{A024A16D-6DEC-3EA3-827A-ED5BDF6D3757}" v="1" dt="2022-09-06T20:26:43.0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21" autoAdjust="0"/>
    <p:restoredTop sz="94249" autoAdjust="0"/>
  </p:normalViewPr>
  <p:slideViewPr>
    <p:cSldViewPr snapToGrid="0" snapToObjects="1">
      <p:cViewPr varScale="1">
        <p:scale>
          <a:sx n="99" d="100"/>
          <a:sy n="99" d="100"/>
        </p:scale>
        <p:origin x="90" y="3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3" d="100"/>
          <a:sy n="93" d="100"/>
        </p:scale>
        <p:origin x="257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12.fntdata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vier Alain Morones Camacho" userId="84ae0026-dd01-4182-aefd-d88814091104" providerId="ADAL" clId="{231C0C96-DD39-41B8-AB5C-929E6EC5478B}"/>
    <pc:docChg chg="modSld">
      <pc:chgData name="Javier Alain Morones Camacho" userId="84ae0026-dd01-4182-aefd-d88814091104" providerId="ADAL" clId="{231C0C96-DD39-41B8-AB5C-929E6EC5478B}" dt="2022-09-06T01:34:00.219" v="49" actId="6549"/>
      <pc:docMkLst>
        <pc:docMk/>
      </pc:docMkLst>
      <pc:sldChg chg="modSp mod">
        <pc:chgData name="Javier Alain Morones Camacho" userId="84ae0026-dd01-4182-aefd-d88814091104" providerId="ADAL" clId="{231C0C96-DD39-41B8-AB5C-929E6EC5478B}" dt="2022-09-06T01:34:00.219" v="49" actId="6549"/>
        <pc:sldMkLst>
          <pc:docMk/>
          <pc:sldMk cId="1090412365" sldId="360"/>
        </pc:sldMkLst>
        <pc:graphicFrameChg chg="mod">
          <ac:chgData name="Javier Alain Morones Camacho" userId="84ae0026-dd01-4182-aefd-d88814091104" providerId="ADAL" clId="{231C0C96-DD39-41B8-AB5C-929E6EC5478B}" dt="2022-09-06T01:34:00.219" v="49" actId="6549"/>
          <ac:graphicFrameMkLst>
            <pc:docMk/>
            <pc:sldMk cId="1090412365" sldId="360"/>
            <ac:graphicFrameMk id="3" creationId="{27C55F92-EE6B-4C9E-ACC2-A7912B0B5EBA}"/>
          </ac:graphicFrameMkLst>
        </pc:graphicFrameChg>
      </pc:sldChg>
      <pc:sldChg chg="mod">
        <pc:chgData name="Javier Alain Morones Camacho" userId="84ae0026-dd01-4182-aefd-d88814091104" providerId="ADAL" clId="{231C0C96-DD39-41B8-AB5C-929E6EC5478B}" dt="2022-09-05T04:31:05.583" v="21" actId="27918"/>
        <pc:sldMkLst>
          <pc:docMk/>
          <pc:sldMk cId="1742095685" sldId="361"/>
        </pc:sldMkLst>
      </pc:sldChg>
      <pc:sldChg chg="mod">
        <pc:chgData name="Javier Alain Morones Camacho" userId="84ae0026-dd01-4182-aefd-d88814091104" providerId="ADAL" clId="{231C0C96-DD39-41B8-AB5C-929E6EC5478B}" dt="2022-09-05T03:59:49.929" v="6" actId="27918"/>
        <pc:sldMkLst>
          <pc:docMk/>
          <pc:sldMk cId="1617214171" sldId="491"/>
        </pc:sldMkLst>
      </pc:sldChg>
    </pc:docChg>
  </pc:docChgLst>
  <pc:docChgLst>
    <pc:chgData name="Javier Alain Morones Camacho" userId="S::alain.morones@cultura.gob.mx::41d91d93-79ee-4985-92bc-93968d7859bc" providerId="AD" clId="Web-{A024A16D-6DEC-3EA3-827A-ED5BDF6D3757}"/>
    <pc:docChg chg="delSld">
      <pc:chgData name="Javier Alain Morones Camacho" userId="S::alain.morones@cultura.gob.mx::41d91d93-79ee-4985-92bc-93968d7859bc" providerId="AD" clId="Web-{A024A16D-6DEC-3EA3-827A-ED5BDF6D3757}" dt="2022-09-06T20:26:43.034" v="0"/>
      <pc:docMkLst>
        <pc:docMk/>
      </pc:docMkLst>
      <pc:sldChg chg="del">
        <pc:chgData name="Javier Alain Morones Camacho" userId="S::alain.morones@cultura.gob.mx::41d91d93-79ee-4985-92bc-93968d7859bc" providerId="AD" clId="Web-{A024A16D-6DEC-3EA3-827A-ED5BDF6D3757}" dt="2022-09-06T20:26:43.034" v="0"/>
        <pc:sldMkLst>
          <pc:docMk/>
          <pc:sldMk cId="1508927407" sldId="35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 SemiBold" panose="00000700000000000000" pitchFamily="2" charset="0"/>
                <a:ea typeface="+mn-ea"/>
                <a:cs typeface="+mn-cs"/>
              </a:defRPr>
            </a:pPr>
            <a:r>
              <a:rPr lang="en-US" sz="1800" dirty="0"/>
              <a:t>DENUNCIAS</a:t>
            </a:r>
            <a:r>
              <a:rPr lang="en-US" dirty="0"/>
              <a:t> POR ÁREA</a:t>
            </a:r>
          </a:p>
        </c:rich>
      </c:tx>
      <c:layout>
        <c:manualLayout>
          <c:xMode val="edge"/>
          <c:yMode val="edge"/>
          <c:x val="0.33890797264259109"/>
          <c:y val="3.41736961716234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Montserrat SemiBold" panose="00000700000000000000" pitchFamily="2" charset="0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DENUNCIAS POR ÁREA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1C71-4ADB-8274-6AA4D52C505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1C71-4ADB-8274-6AA4D52C505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1C71-4ADB-8274-6AA4D52C505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1C71-4ADB-8274-6AA4D52C5054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1C71-4ADB-8274-6AA4D52C5054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1C71-4ADB-8274-6AA4D52C5054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D-1C71-4ADB-8274-6AA4D52C5054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F-1C71-4ADB-8274-6AA4D52C5054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1-F002-4CC6-BD91-EE7728D234F8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3-F002-4CC6-BD91-EE7728D234F8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15-954B-477D-9B5A-D91012553D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Montserrat SemiBold" panose="00000700000000000000" pitchFamily="2" charset="0"/>
                    <a:ea typeface="+mn-ea"/>
                    <a:cs typeface="+mn-cs"/>
                  </a:defRPr>
                </a:pPr>
                <a:endParaRPr lang="es-E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Hoja1!$A$2:$A$12</c:f>
              <c:strCache>
                <c:ptCount val="11"/>
                <c:pt idx="0">
                  <c:v>DGVC</c:v>
                </c:pt>
                <c:pt idx="1">
                  <c:v>CENART</c:v>
                </c:pt>
                <c:pt idx="2">
                  <c:v>UAJ</c:v>
                </c:pt>
                <c:pt idx="3">
                  <c:v>CNRL</c:v>
                </c:pt>
                <c:pt idx="4">
                  <c:v>DGB</c:v>
                </c:pt>
                <c:pt idx="5">
                  <c:v>CCH</c:v>
                </c:pt>
                <c:pt idx="6">
                  <c:v>CCC</c:v>
                </c:pt>
                <c:pt idx="7">
                  <c:v>DGA</c:v>
                </c:pt>
                <c:pt idx="8">
                  <c:v>DGAI</c:v>
                </c:pt>
                <c:pt idx="9">
                  <c:v>EXTERNA</c:v>
                </c:pt>
                <c:pt idx="10">
                  <c:v>SACPC (FONCA)</c:v>
                </c:pt>
              </c:strCache>
            </c:strRef>
          </c:cat>
          <c:val>
            <c:numRef>
              <c:f>Hoja1!$B$2:$B$12</c:f>
              <c:numCache>
                <c:formatCode>General</c:formatCode>
                <c:ptCount val="11"/>
                <c:pt idx="0">
                  <c:v>1</c:v>
                </c:pt>
                <c:pt idx="1">
                  <c:v>5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E-4EAB-8EB3-BE1FF1D07866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ontserrat SemiBold" panose="00000700000000000000" pitchFamily="2" charset="0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solidFill>
            <a:schemeClr val="bg1"/>
          </a:solidFill>
          <a:latin typeface="Montserrat SemiBold" panose="00000700000000000000" pitchFamily="2" charset="0"/>
        </a:defRPr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cap="all" baseline="0">
                <a:solidFill>
                  <a:schemeClr val="lt1"/>
                </a:solidFill>
                <a:latin typeface="Montserrat SemiBold" panose="00000700000000000000" pitchFamily="2" charset="0"/>
                <a:ea typeface="+mn-ea"/>
                <a:cs typeface="+mn-cs"/>
              </a:defRPr>
            </a:pPr>
            <a:r>
              <a:rPr lang="es-MX" sz="1800" dirty="0">
                <a:latin typeface="Montserrat SemiBold" panose="00000700000000000000" pitchFamily="2" charset="0"/>
              </a:rPr>
              <a:t>Denuncias AL 5 DE SEPTIEMBRE 2022</a:t>
            </a:r>
          </a:p>
        </c:rich>
      </c:tx>
      <c:layout>
        <c:manualLayout>
          <c:xMode val="edge"/>
          <c:yMode val="edge"/>
          <c:x val="0.27110645658463411"/>
          <c:y val="5.7084744736550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cap="all" baseline="0">
              <a:solidFill>
                <a:schemeClr val="lt1"/>
              </a:solidFill>
              <a:latin typeface="Montserrat SemiBold" panose="00000700000000000000" pitchFamily="2" charset="0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537632226772693"/>
          <c:y val="0.19045654500764667"/>
          <c:w val="0.97128205381212751"/>
          <c:h val="0.667434778188878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Denuncias por tipo</c:v>
                </c:pt>
              </c:strCache>
            </c:strRef>
          </c:tx>
          <c:spPr>
            <a:solidFill>
              <a:srgbClr val="A42145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1">
                  <a:lumMod val="50000"/>
                </a:schemeClr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BC945A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flat">
                <a:contourClr>
                  <a:schemeClr val="accent1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EF24-49CA-B6B3-8F8027C787E2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flat">
                <a:contourClr>
                  <a:schemeClr val="accent1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5BA6-4609-A49A-A1CCC81D810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BA6-4609-A49A-A1CCC81D8103}"/>
              </c:ext>
            </c:extLst>
          </c:dPt>
          <c:dLbls>
            <c:spPr>
              <a:solidFill>
                <a:schemeClr val="accent1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ontserrat SemiBold" panose="00000700000000000000" pitchFamily="2" charset="0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Valor de Respeto</c:v>
                </c:pt>
                <c:pt idx="1">
                  <c:v>Hostigamiento sexual </c:v>
                </c:pt>
                <c:pt idx="2">
                  <c:v>Acoso laboral</c:v>
                </c:pt>
                <c:pt idx="3">
                  <c:v>Discriminación</c:v>
                </c:pt>
                <c:pt idx="4">
                  <c:v>Corrupción</c:v>
                </c:pt>
              </c:strCache>
            </c:strRef>
          </c:cat>
          <c:val>
            <c:numRef>
              <c:f>Hoja1!$B$2:$B$6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A6-4609-A49A-A1CCC81D8103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No procede</c:v>
                </c:pt>
              </c:strCache>
            </c:strRef>
          </c:tx>
          <c:spPr>
            <a:solidFill>
              <a:schemeClr val="accent2">
                <a:alpha val="88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2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2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Hoja1!$A$2:$A$6</c:f>
              <c:strCache>
                <c:ptCount val="5"/>
                <c:pt idx="0">
                  <c:v>Valor de Respeto</c:v>
                </c:pt>
                <c:pt idx="1">
                  <c:v>Hostigamiento sexual </c:v>
                </c:pt>
                <c:pt idx="2">
                  <c:v>Acoso laboral</c:v>
                </c:pt>
                <c:pt idx="3">
                  <c:v>Discriminación</c:v>
                </c:pt>
                <c:pt idx="4">
                  <c:v>Corrupción</c:v>
                </c:pt>
              </c:strCache>
            </c:strRef>
          </c:cat>
          <c:val>
            <c:numRef>
              <c:f>Hoja1!$C$2:$C$6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F24-49CA-B6B3-8F8027C787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396991104"/>
        <c:axId val="397013376"/>
        <c:axId val="0"/>
      </c:bar3DChart>
      <c:catAx>
        <c:axId val="39699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ontserrat SemiBold" panose="00000700000000000000" pitchFamily="2" charset="0"/>
                <a:ea typeface="+mn-ea"/>
                <a:cs typeface="+mn-cs"/>
              </a:defRPr>
            </a:pPr>
            <a:endParaRPr lang="es-ES"/>
          </a:p>
        </c:txPr>
        <c:crossAx val="397013376"/>
        <c:crosses val="autoZero"/>
        <c:auto val="1"/>
        <c:lblAlgn val="ctr"/>
        <c:lblOffset val="100"/>
        <c:noMultiLvlLbl val="0"/>
      </c:catAx>
      <c:valAx>
        <c:axId val="397013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96991104"/>
        <c:crosses val="autoZero"/>
        <c:crossBetween val="between"/>
        <c:majorUnit val="1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50000"/>
                <a:lumOff val="50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Montserrat SemiBold" panose="00000700000000000000" pitchFamily="2" charset="0"/>
                <a:ea typeface="+mn-ea"/>
                <a:cs typeface="+mn-cs"/>
              </a:defRPr>
            </a:pPr>
            <a:endParaRPr lang="es-ES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cap="all" baseline="0">
                <a:solidFill>
                  <a:schemeClr val="bg1"/>
                </a:solidFill>
                <a:latin typeface="Montserrat SemiBold" panose="00000700000000000000" pitchFamily="2" charset="0"/>
                <a:ea typeface="+mn-ea"/>
                <a:cs typeface="+mn-cs"/>
              </a:defRPr>
            </a:pPr>
            <a:r>
              <a:rPr lang="es-MX" sz="1800" dirty="0"/>
              <a:t>Denuncias SEGUNDO Trimestre del 2022</a:t>
            </a:r>
          </a:p>
        </c:rich>
      </c:tx>
      <c:layout>
        <c:manualLayout>
          <c:xMode val="edge"/>
          <c:yMode val="edge"/>
          <c:x val="0.24924177786699267"/>
          <c:y val="3.35324377972663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cap="all" baseline="0">
              <a:solidFill>
                <a:schemeClr val="bg1"/>
              </a:solidFill>
              <a:latin typeface="Montserrat SemiBold" panose="00000700000000000000" pitchFamily="2" charset="0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 Concluida</c:v>
                </c:pt>
              </c:strCache>
            </c:strRef>
          </c:tx>
          <c:spPr>
            <a:solidFill>
              <a:schemeClr val="accent1">
                <a:alpha val="88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1">
                  <a:lumMod val="50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42145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flat">
                <a:contourClr>
                  <a:schemeClr val="accent1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E33-4D97-8A3C-E5239FA93AA3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flat">
                <a:contourClr>
                  <a:schemeClr val="accent1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E33-4D97-8A3C-E5239FA93AA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flat">
                <a:contourClr>
                  <a:schemeClr val="accent1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0-1C5F-47D6-8000-648C6C5160E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C5F-47D6-8000-648C6C5160E6}"/>
              </c:ext>
            </c:extLst>
          </c:dPt>
          <c:dLbls>
            <c:spPr>
              <a:solidFill>
                <a:schemeClr val="accent1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Montserrat SemiBold" panose="00000700000000000000" pitchFamily="2" charset="0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Concluida</c:v>
                </c:pt>
                <c:pt idx="1">
                  <c:v>En proceso </c:v>
                </c:pt>
                <c:pt idx="2">
                  <c:v>Archivadas por
no ser procedentes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4</c:v>
                </c:pt>
                <c:pt idx="1">
                  <c:v>4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5F-47D6-8000-648C6C5160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396991104"/>
        <c:axId val="397013376"/>
        <c:axId val="0"/>
      </c:bar3DChart>
      <c:catAx>
        <c:axId val="396991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Montserrat SemiBold" panose="00000700000000000000" pitchFamily="2" charset="0"/>
                <a:ea typeface="+mn-ea"/>
                <a:cs typeface="+mn-cs"/>
              </a:defRPr>
            </a:pPr>
            <a:endParaRPr lang="es-ES"/>
          </a:p>
        </c:txPr>
        <c:crossAx val="397013376"/>
        <c:crosses val="autoZero"/>
        <c:auto val="1"/>
        <c:lblAlgn val="ctr"/>
        <c:lblOffset val="100"/>
        <c:noMultiLvlLbl val="0"/>
      </c:catAx>
      <c:valAx>
        <c:axId val="3970133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969911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 sz="1400">
          <a:solidFill>
            <a:schemeClr val="bg1"/>
          </a:solidFill>
          <a:latin typeface="Montserrat SemiBold" panose="00000700000000000000" pitchFamily="2" charset="0"/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927D54E-8C2E-5140-8C91-3FEA4A3AB8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D13BB7-3677-894F-9A14-A006787831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092CE-056A-8E4F-AA38-7AF6D4E38A72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1DC28EA-8CAC-E143-B39A-5889FAF729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8C73B85-DAD0-4144-A9F5-B99516FD33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3F5F3-A0C0-064E-A21B-3D52FC9E23D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95397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7609FFF5-262F-BE4B-9727-825EDD3D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2013745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7BDC73D-88AC-3D46-B0FC-8933DC5B58A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518693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9164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2AFEB7-75D0-BE47-81B9-4E56BC16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F20D03-13BE-A948-A10F-E6525E78D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66C5EE-81CC-6D43-8FD4-29ED2886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20920309-05E5-DF4A-9915-FBFC0ED1E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1" cy="180609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6E152E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0B691BD6-0D46-9E42-AE79-4D3615065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2956561"/>
            <a:ext cx="10515600" cy="22080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2489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F6B79C-27DF-DA46-9B64-4E0256DA9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829783"/>
            <a:ext cx="5378130" cy="98964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200" b="1" i="0" cap="all" baseline="0">
                <a:solidFill>
                  <a:srgbClr val="6E152E"/>
                </a:solidFill>
                <a:latin typeface="Montserrat SemiBold" pitchFamily="2" charset="77"/>
              </a:defRPr>
            </a:lvl1pPr>
          </a:lstStyle>
          <a:p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C9834F-FDDC-E444-AA42-F599DEF8A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2036763"/>
            <a:ext cx="568293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solidFill>
                  <a:srgbClr val="404040"/>
                </a:solidFill>
                <a:latin typeface="Montserrat Medium" pitchFamily="2" charset="77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04EBD2-6E8F-DD4D-A7F0-B009AC0DF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3072445"/>
            <a:ext cx="5682932" cy="26257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solidFill>
                  <a:srgbClr val="404040"/>
                </a:solidFill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476336B-7889-A545-8051-B71747F39B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07960" y="2051684"/>
            <a:ext cx="396748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Montserrat Medium" pitchFamily="2" charset="77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75D9E89-2F81-8E4E-8F00-6E2A93AE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07960" y="3072445"/>
            <a:ext cx="3967480" cy="26257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Montserrat Medium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A9B9FE-8B4D-2C49-9079-B4D8CA36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BB4BDA2-120C-E14E-8684-F8383129C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8733FD-8434-2949-8A2A-43A2A44FC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10021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3" y="2164080"/>
            <a:ext cx="400884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4" y="2164080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06/09/2022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sz="440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4"/>
            <a:ext cx="4008847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7" y="2854447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7" y="2854447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34973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683DC7C-0DFD-A146-96AA-922A0BD9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3957" y="6356351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F2200DE-3D26-A84D-8F5E-384E93FC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9D56C6E-3E4E-2E4E-A2D6-8B0B5AAE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088397" y="2685543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DEC9A2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429001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909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964531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429001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BC945A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6560" y="996581"/>
            <a:ext cx="5720080" cy="2852737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 i="0">
                <a:solidFill>
                  <a:srgbClr val="6E152E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es-MX" dirty="0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38974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4A1ADC4-8F9E-7348-816F-C00C9B82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CB84907-060D-AF46-94EB-77E9E699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BA9FE25-529C-C643-8C50-F8F91B5A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4F2DB6AC-9A7C-414E-AFE4-4F5933719B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62928"/>
            <a:ext cx="11424920" cy="1060859"/>
          </a:xfrm>
          <a:prstGeom prst="rect">
            <a:avLst/>
          </a:prstGeom>
          <a:noFill/>
        </p:spPr>
        <p:txBody>
          <a:bodyPr/>
          <a:lstStyle>
            <a:lvl1pPr algn="l">
              <a:defRPr sz="4000" b="0" i="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2DC9B4D7-BCB7-EC4E-BF24-EDB3A381900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2" y="1865811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71A72765-293D-3444-BD4D-E3F78760BD6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1865811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5784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62928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sz="4000" b="0" i="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2" y="2072640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40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780" y="568860"/>
            <a:ext cx="4155440" cy="1325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4000" b="0" i="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29200" y="1825625"/>
            <a:ext cx="6324600" cy="4351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65365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720" y="555683"/>
            <a:ext cx="4114800" cy="102914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>
              <a:defRPr sz="4000" b="0" i="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988560" y="1825625"/>
            <a:ext cx="6365240" cy="4351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38441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4318" y="578803"/>
            <a:ext cx="4036423" cy="126047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900" b="0" i="0">
                <a:solidFill>
                  <a:srgbClr val="6E152E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5360" y="1209041"/>
            <a:ext cx="6568440" cy="49679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38024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1" cy="180609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6E152E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2956561"/>
            <a:ext cx="10515600" cy="22080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es-MX" dirty="0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t>06/09/2022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0" r:id="rId2"/>
    <p:sldLayoutId id="2147483664" r:id="rId3"/>
    <p:sldLayoutId id="2147483672" r:id="rId4"/>
    <p:sldLayoutId id="2147483650" r:id="rId5"/>
    <p:sldLayoutId id="2147483666" r:id="rId6"/>
    <p:sldLayoutId id="2147483667" r:id="rId7"/>
    <p:sldLayoutId id="2147483668" r:id="rId8"/>
    <p:sldLayoutId id="2147483663" r:id="rId9"/>
    <p:sldLayoutId id="2147483651" r:id="rId10"/>
    <p:sldLayoutId id="2147483653" r:id="rId11"/>
    <p:sldLayoutId id="2147483652" r:id="rId12"/>
    <p:sldLayoutId id="2147483656" r:id="rId13"/>
    <p:sldLayoutId id="2147483673" r:id="rId14"/>
    <p:sldLayoutId id="2147483654" r:id="rId1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8C39982-ABA6-99C2-B98D-0E8707E83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488" y="278909"/>
            <a:ext cx="2190903" cy="550874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26020E6-3B43-426B-6438-8692BD4A30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7257610"/>
              </p:ext>
            </p:extLst>
          </p:nvPr>
        </p:nvGraphicFramePr>
        <p:xfrm>
          <a:off x="965982" y="1319254"/>
          <a:ext cx="10260036" cy="520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Marcador de texto 3">
            <a:extLst>
              <a:ext uri="{FF2B5EF4-FFF2-40B4-BE49-F238E27FC236}">
                <a16:creationId xmlns:a16="http://schemas.microsoft.com/office/drawing/2014/main" id="{F24AF092-55F2-FCBD-442B-95319AE8447A}"/>
              </a:ext>
            </a:extLst>
          </p:cNvPr>
          <p:cNvSpPr txBox="1">
            <a:spLocks/>
          </p:cNvSpPr>
          <p:nvPr/>
        </p:nvSpPr>
        <p:spPr>
          <a:xfrm>
            <a:off x="232229" y="799081"/>
            <a:ext cx="10993789" cy="55087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sz="2000" dirty="0">
                <a:solidFill>
                  <a:srgbClr val="731731"/>
                </a:solidFill>
                <a:latin typeface="Montserrat SemiBold" panose="00000700000000000000" pitchFamily="2" charset="0"/>
              </a:rPr>
              <a:t>Denuncias 2022</a:t>
            </a:r>
          </a:p>
        </p:txBody>
      </p:sp>
    </p:spTree>
    <p:extLst>
      <p:ext uri="{BB962C8B-B14F-4D97-AF65-F5344CB8AC3E}">
        <p14:creationId xmlns:p14="http://schemas.microsoft.com/office/powerpoint/2010/main" val="161721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76F84A3-B76D-42C5-9030-75CA4B045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488" y="278909"/>
            <a:ext cx="2190903" cy="550874"/>
          </a:xfrm>
          <a:prstGeom prst="rect">
            <a:avLst/>
          </a:prstGeom>
        </p:spPr>
      </p:pic>
      <p:graphicFrame>
        <p:nvGraphicFramePr>
          <p:cNvPr id="3" name="Gráfico 4">
            <a:extLst>
              <a:ext uri="{FF2B5EF4-FFF2-40B4-BE49-F238E27FC236}">
                <a16:creationId xmlns:a16="http://schemas.microsoft.com/office/drawing/2014/main" id="{27C55F92-EE6B-4C9E-ACC2-A7912B0B5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6616661"/>
              </p:ext>
            </p:extLst>
          </p:nvPr>
        </p:nvGraphicFramePr>
        <p:xfrm>
          <a:off x="1098714" y="1512882"/>
          <a:ext cx="9994572" cy="4889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72D4D38-C127-41C9-BE38-B88EA2FFAFBF}"/>
              </a:ext>
            </a:extLst>
          </p:cNvPr>
          <p:cNvSpPr txBox="1">
            <a:spLocks/>
          </p:cNvSpPr>
          <p:nvPr/>
        </p:nvSpPr>
        <p:spPr>
          <a:xfrm>
            <a:off x="232229" y="759382"/>
            <a:ext cx="10993789" cy="55087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sz="2000" dirty="0">
                <a:solidFill>
                  <a:srgbClr val="731731"/>
                </a:solidFill>
                <a:latin typeface="Montserrat SemiBold" panose="00000700000000000000" pitchFamily="2" charset="0"/>
              </a:rPr>
              <a:t>Denuncias 2022</a:t>
            </a:r>
          </a:p>
        </p:txBody>
      </p:sp>
    </p:spTree>
    <p:extLst>
      <p:ext uri="{BB962C8B-B14F-4D97-AF65-F5344CB8AC3E}">
        <p14:creationId xmlns:p14="http://schemas.microsoft.com/office/powerpoint/2010/main" val="1090412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76F84A3-B76D-42C5-9030-75CA4B045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488" y="278909"/>
            <a:ext cx="2190903" cy="550874"/>
          </a:xfrm>
          <a:prstGeom prst="rect">
            <a:avLst/>
          </a:prstGeom>
        </p:spPr>
      </p:pic>
      <p:graphicFrame>
        <p:nvGraphicFramePr>
          <p:cNvPr id="3" name="Gráfico 4">
            <a:extLst>
              <a:ext uri="{FF2B5EF4-FFF2-40B4-BE49-F238E27FC236}">
                <a16:creationId xmlns:a16="http://schemas.microsoft.com/office/drawing/2014/main" id="{1E616B93-56E5-4811-BBAB-5BFD022E98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3642272"/>
              </p:ext>
            </p:extLst>
          </p:nvPr>
        </p:nvGraphicFramePr>
        <p:xfrm>
          <a:off x="1024597" y="1606898"/>
          <a:ext cx="10142806" cy="4953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2733C41C-115A-B1EC-8779-FAE0E5DE96CA}"/>
              </a:ext>
            </a:extLst>
          </p:cNvPr>
          <p:cNvSpPr txBox="1">
            <a:spLocks/>
          </p:cNvSpPr>
          <p:nvPr/>
        </p:nvSpPr>
        <p:spPr>
          <a:xfrm>
            <a:off x="232229" y="759382"/>
            <a:ext cx="10993789" cy="55087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sz="2000" dirty="0">
                <a:solidFill>
                  <a:srgbClr val="731731"/>
                </a:solidFill>
                <a:latin typeface="Montserrat SemiBold" panose="00000700000000000000" pitchFamily="2" charset="0"/>
              </a:rPr>
              <a:t>Denuncias 2022</a:t>
            </a:r>
          </a:p>
        </p:txBody>
      </p:sp>
    </p:spTree>
    <p:extLst>
      <p:ext uri="{BB962C8B-B14F-4D97-AF65-F5344CB8AC3E}">
        <p14:creationId xmlns:p14="http://schemas.microsoft.com/office/powerpoint/2010/main" val="1742095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1AFBEF62D70874DAEF3B3DFB0363A59" ma:contentTypeVersion="13" ma:contentTypeDescription="Crear nuevo documento." ma:contentTypeScope="" ma:versionID="d15f930222c61a72ee645d9136ec5cb0">
  <xsd:schema xmlns:xsd="http://www.w3.org/2001/XMLSchema" xmlns:xs="http://www.w3.org/2001/XMLSchema" xmlns:p="http://schemas.microsoft.com/office/2006/metadata/properties" xmlns:ns3="11b37b1e-2bda-4263-a4c1-d46be016e903" xmlns:ns4="26e67a80-ec21-440d-a95c-14ec616e2d49" targetNamespace="http://schemas.microsoft.com/office/2006/metadata/properties" ma:root="true" ma:fieldsID="1e8ae2aa17e9794ad5b102db712b6734" ns3:_="" ns4:_="">
    <xsd:import namespace="11b37b1e-2bda-4263-a4c1-d46be016e903"/>
    <xsd:import namespace="26e67a80-ec21-440d-a95c-14ec616e2d4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b37b1e-2bda-4263-a4c1-d46be016e9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e67a80-ec21-440d-a95c-14ec616e2d4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324D57-CF0A-44CF-9035-03FC5BFA72A7}">
  <ds:schemaRefs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26e67a80-ec21-440d-a95c-14ec616e2d49"/>
    <ds:schemaRef ds:uri="11b37b1e-2bda-4263-a4c1-d46be016e903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D041D31-89E2-4C1A-9249-2878AD79D1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BCC610-8043-4979-A948-E33FA2A892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b37b1e-2bda-4263-a4c1-d46be016e903"/>
    <ds:schemaRef ds:uri="26e67a80-ec21-440d-a95c-14ec616e2d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5425</TotalTime>
  <Words>37</Words>
  <Application>Microsoft Office PowerPoint</Application>
  <PresentationFormat>Panorámica</PresentationFormat>
  <Paragraphs>7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Javier Alain Morones Camacho</cp:lastModifiedBy>
  <cp:revision>80</cp:revision>
  <dcterms:created xsi:type="dcterms:W3CDTF">2018-12-04T03:27:02Z</dcterms:created>
  <dcterms:modified xsi:type="dcterms:W3CDTF">2022-09-06T20:26:43Z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0x010100E1AFBEF62D70874DAEF3B3DFB0363A59</vt:lpwstr>
  </property>
</Properties>
</file>