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4" r:id="rId3"/>
    <p:sldId id="258" r:id="rId4"/>
    <p:sldId id="275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56" r:id="rId15"/>
    <p:sldId id="257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66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286F2B-0381-7BE4-A647-2094492B0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820FA40-D841-9909-08B2-54E702D39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0BE353-D9AB-2173-8BD6-FBFC0B07E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080D41-2403-6154-0695-0759C3ED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6D8E94-9880-10FA-C01B-91FFDA11F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698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96B2B-146F-6D94-253A-749BB8182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83EAC7-959F-107F-C96E-B0F8FB2354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BBDA0D-B387-7539-FEC0-F89113CD7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390C31-9FAD-84A4-5030-A9E0F244E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EB9775-43BC-FFC0-1EB9-7E9A868F6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819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D6B81CF-9FE0-3B13-ED86-BF0DCBC10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048DD29-803F-337E-06AA-413803466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0452BC-D693-5FD6-D9CA-C6505EEC4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4548C4-A915-FD78-9A23-716A7600D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F496A4-1D48-B473-68CD-3DFBAB073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7817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955F23-1D39-834E-A409-9AC17BD76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15F7B-CE6E-6D4A-B5AB-BDDDCD95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EF8AF7-5DF2-EB49-AC54-6BEB41FC7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7609FFF5-262F-BE4B-9727-825EDD3DA8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3220" y="2013745"/>
            <a:ext cx="11465560" cy="1325563"/>
          </a:xfrm>
          <a:prstGeom prst="rect">
            <a:avLst/>
          </a:prstGeom>
          <a:noFill/>
        </p:spPr>
        <p:txBody>
          <a:bodyPr/>
          <a:lstStyle>
            <a:lvl1pPr algn="ctr">
              <a:defRPr b="0" i="0">
                <a:solidFill>
                  <a:srgbClr val="DEC9A2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/>
              <a:t>LOREM IPSUM</a:t>
            </a:r>
            <a:br>
              <a:rPr lang="es-ES" dirty="0"/>
            </a:br>
            <a:r>
              <a:rPr lang="es-ES" dirty="0"/>
              <a:t>LOREM IPSUM</a:t>
            </a:r>
            <a:endParaRPr lang="es-MX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7BDC73D-88AC-3D46-B0FC-8933DC5B58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3220" y="3518693"/>
            <a:ext cx="11465560" cy="1137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/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0851894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A5DCD591-614A-7548-8788-7FD7534F10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6560" y="996581"/>
            <a:ext cx="5720080" cy="2852737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400" b="1" i="0">
                <a:solidFill>
                  <a:srgbClr val="6E152E"/>
                </a:solidFill>
                <a:latin typeface="Montserrat SemiBold" pitchFamily="2" charset="77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9" name="Marcador de fecha 3">
            <a:extLst>
              <a:ext uri="{FF2B5EF4-FFF2-40B4-BE49-F238E27FC236}">
                <a16:creationId xmlns:a16="http://schemas.microsoft.com/office/drawing/2014/main" id="{33049571-67D9-7C4A-95BE-A794414456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62B8DF0E-90BF-EC4E-8934-156187A1162F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4666AA57-9D0D-3640-9528-8B3DEDC6C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BFB13A88-D95D-D640-A28D-F449DDA4C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C119739B-ACC7-1A4E-906B-A9546BA1AB7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1541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75AEEB-67B7-C0B5-4990-5680DBE6C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58CCA7-A97C-F1B3-BA46-606A6FBEE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F19ED3D-AD2A-09E7-ACFE-7BB43F99E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5BE7BE6-231D-0703-A295-BCC04C22D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A16AED-8753-01FB-A09F-35E6C52E4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386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420F6D-F87E-8441-14BD-30837B0F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BE02B8-87E6-2C38-AD10-5A3A1B3A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BC9FE9-D36E-C50F-8974-4029A0F60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DC0855-D6DD-0957-FE6B-2BC71B58B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177CA04-330B-9960-4474-4837D6579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0477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7EAA82-2F4A-B9EB-6C4E-FF44B67C0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030B71-98AC-A30C-8A01-62C2C24B7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9739E40-6D21-A2FE-382A-78CB0E0F2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72D3186-CBEC-42CC-BF5D-9DF91401B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256F82-85C9-F474-F38E-391F03D5B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93D49B-FBFD-0B05-33DE-C8CBD5F08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902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4C2EBD-00A0-99D1-0EA6-B4D5AD787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1939105-75A7-28E8-2CD7-32DF2619D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2142EA-C597-31A5-C756-4253638DB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1FEFECC-EB56-DB5A-98C9-216CD9947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355E961-0E56-0E1D-DE8F-3D209C340C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682FB72-26F9-933A-A248-615CEEF6A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2EC9AAE-EB1C-4142-2819-B5E43338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141CD60-1E33-DCD0-13F9-5D5024239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0695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52042C-77DA-C9F0-0676-57885420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D992026-5C67-1292-B46A-636BC6550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C36B6AD-72D1-842A-D94E-3B161E5A9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74F5809-2730-DCAC-1ADC-FBACAF73D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478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9548E30-070E-A87B-EDBB-726FF8D5C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01218F3-C02D-E9BF-A309-9AA0305EB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488BB7-6D05-BAA6-D5B9-B4ED5AF62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748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C04949-D2A4-6146-BEBA-7B311A698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369406-30C1-1991-9EC4-60DDDE6EC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8F802C4-C538-08C9-6DE0-D2AEB0B8E6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759A883-E26F-199C-DE24-995D06B4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ED4E72-F9B2-BD08-0D0F-529E3182C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FFC30-08AC-C53A-A1BD-85ADD900F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2957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FA017E-0830-94B2-DA35-2DA3A941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CF2089E-3270-7FAE-2D58-6E3D2A26C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1394C2A-BAB6-F1E1-BF1F-896BE8C1B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6D73550-3062-EB50-CF64-6E241497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712F60-B288-29EC-4254-254815BF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7644DBE-D1C7-1FF7-0B39-6D07A0039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76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AA73F1-DCDD-BF1C-EB9E-E515BCFD7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19CAFF-8D4C-2BD5-550E-C2938319B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3E71223-68AD-0404-0F25-CDE65582C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A7CCC-D1CC-446A-B0E0-BE368B873289}" type="datetimeFigureOut">
              <a:rPr lang="es-MX" smtClean="0"/>
              <a:t>26/07/2022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59F16F-FF25-6344-55A8-E6DB2543F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B75C1E-857A-0EA3-C924-558D58414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EF047-0984-4462-A15D-DAA2522530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154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93839E-42C7-C646-B6FF-4197C8741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Riesgos de Integridad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D71E830-483B-0E4D-858C-7DCA12633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261" y="4966255"/>
            <a:ext cx="0" cy="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F594037-7684-49A3-8FC4-C52741175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084" y="5676289"/>
            <a:ext cx="3612370" cy="913473"/>
          </a:xfrm>
          <a:prstGeom prst="rect">
            <a:avLst/>
          </a:prstGeom>
        </p:spPr>
      </p:pic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F4414CBC-1C94-4CF6-A2B9-0E46292CA615}"/>
              </a:ext>
            </a:extLst>
          </p:cNvPr>
          <p:cNvSpPr txBox="1">
            <a:spLocks/>
          </p:cNvSpPr>
          <p:nvPr/>
        </p:nvSpPr>
        <p:spPr>
          <a:xfrm>
            <a:off x="3102916" y="3646961"/>
            <a:ext cx="5986167" cy="1137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/>
              <a:t>Áreas Responsables de los Procesos Sustantivos </a:t>
            </a:r>
          </a:p>
          <a:p>
            <a:r>
              <a:rPr lang="es-MX" sz="1800" dirty="0"/>
              <a:t>Enlace de Administración de Riesgos</a:t>
            </a:r>
          </a:p>
          <a:p>
            <a:r>
              <a:rPr lang="es-MX" sz="1800" dirty="0"/>
              <a:t>Comité de Ética de la Secretaría de Cultura </a:t>
            </a:r>
          </a:p>
        </p:txBody>
      </p:sp>
    </p:spTree>
    <p:extLst>
      <p:ext uri="{BB962C8B-B14F-4D97-AF65-F5344CB8AC3E}">
        <p14:creationId xmlns:p14="http://schemas.microsoft.com/office/powerpoint/2010/main" val="362104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80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355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407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014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0632007-2DF7-2F00-588B-3F76A9722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32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BEFD67D-FB08-C8F2-A590-8237F2F1D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61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589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ítulo 1"/>
          <p:cNvSpPr>
            <a:spLocks noGrp="1"/>
          </p:cNvSpPr>
          <p:nvPr>
            <p:ph type="title"/>
          </p:nvPr>
        </p:nvSpPr>
        <p:spPr bwMode="auto">
          <a:xfrm>
            <a:off x="5665856" y="2119166"/>
            <a:ext cx="5903292" cy="1597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s-MX" sz="2800" dirty="0">
                <a:latin typeface="Montserrat SemiBold"/>
              </a:rPr>
              <a:t>PROGRAMA ANUAL DE TRABAJO (PAT 2022)</a:t>
            </a:r>
          </a:p>
        </p:txBody>
      </p:sp>
      <p:pic>
        <p:nvPicPr>
          <p:cNvPr id="5" name="Imagen 3">
            <a:extLst>
              <a:ext uri="{FF2B5EF4-FFF2-40B4-BE49-F238E27FC236}">
                <a16:creationId xmlns:a16="http://schemas.microsoft.com/office/drawing/2014/main" id="{606FF2E9-7FCC-470F-9A81-0E668E213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7740" y="279400"/>
            <a:ext cx="2741255" cy="68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FBAC98F-8B06-8087-1961-BCB5C584E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47" y="476664"/>
            <a:ext cx="10842967" cy="632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9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ítulo 1"/>
          <p:cNvSpPr>
            <a:spLocks noGrp="1"/>
          </p:cNvSpPr>
          <p:nvPr>
            <p:ph type="title"/>
          </p:nvPr>
        </p:nvSpPr>
        <p:spPr bwMode="auto">
          <a:xfrm>
            <a:off x="5665855" y="2119166"/>
            <a:ext cx="5658637" cy="1597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514350" indent="-514350" eaLnBrk="1" hangingPunct="1">
              <a:buFont typeface="+mj-lt"/>
              <a:buAutoNum type="arabicPeriod" startAt="2"/>
            </a:pPr>
            <a:r>
              <a:rPr lang="es-MX" sz="2800" dirty="0">
                <a:latin typeface="Montserrat SemiBold"/>
              </a:rPr>
              <a:t>TABLERO DE CONTROL 2022</a:t>
            </a:r>
          </a:p>
        </p:txBody>
      </p:sp>
      <p:pic>
        <p:nvPicPr>
          <p:cNvPr id="5" name="Imagen 3">
            <a:extLst>
              <a:ext uri="{FF2B5EF4-FFF2-40B4-BE49-F238E27FC236}">
                <a16:creationId xmlns:a16="http://schemas.microsoft.com/office/drawing/2014/main" id="{606FF2E9-7FCC-470F-9A81-0E668E213A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7740" y="279400"/>
            <a:ext cx="2741255" cy="68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100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410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86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4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30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3878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34</Words>
  <Application>Microsoft Office PowerPoint</Application>
  <PresentationFormat>Panorámica</PresentationFormat>
  <Paragraphs>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Montserrat SemiBold</vt:lpstr>
      <vt:lpstr>Tema de Office</vt:lpstr>
      <vt:lpstr>Riesgos de Integridad</vt:lpstr>
      <vt:lpstr>PROGRAMA ANUAL DE TRABAJO (PAT 2022)</vt:lpstr>
      <vt:lpstr>Presentación de PowerPoint</vt:lpstr>
      <vt:lpstr>TABLERO DE CONTROL 2022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GOBIERNO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Riesgos de Integridad</dc:title>
  <dc:creator>Claudia Antonia Gonzalez de Anda</dc:creator>
  <cp:lastModifiedBy>Claudia Antonia Gonzalez de Anda</cp:lastModifiedBy>
  <cp:revision>2</cp:revision>
  <dcterms:created xsi:type="dcterms:W3CDTF">2022-07-26T19:03:36Z</dcterms:created>
  <dcterms:modified xsi:type="dcterms:W3CDTF">2022-07-27T01:12:34Z</dcterms:modified>
</cp:coreProperties>
</file>